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1053" r:id="rId2"/>
    <p:sldId id="1054" r:id="rId3"/>
    <p:sldId id="1061" r:id="rId4"/>
    <p:sldId id="1062" r:id="rId5"/>
    <p:sldId id="1063" r:id="rId6"/>
    <p:sldId id="1064" r:id="rId7"/>
    <p:sldId id="1065" r:id="rId8"/>
    <p:sldId id="1066" r:id="rId9"/>
    <p:sldId id="1067" r:id="rId10"/>
    <p:sldId id="1068" r:id="rId11"/>
    <p:sldId id="1069" r:id="rId12"/>
    <p:sldId id="1070" r:id="rId13"/>
    <p:sldId id="1071" r:id="rId14"/>
    <p:sldId id="1072" r:id="rId15"/>
    <p:sldId id="1073" r:id="rId16"/>
    <p:sldId id="1077" r:id="rId17"/>
    <p:sldId id="1081" r:id="rId18"/>
    <p:sldId id="1078" r:id="rId19"/>
    <p:sldId id="1047" r:id="rId20"/>
    <p:sldId id="1048" r:id="rId21"/>
    <p:sldId id="1049" r:id="rId22"/>
    <p:sldId id="1050" r:id="rId23"/>
    <p:sldId id="1052" r:id="rId24"/>
    <p:sldId id="1051" r:id="rId25"/>
    <p:sldId id="1082" r:id="rId26"/>
    <p:sldId id="1083" r:id="rId27"/>
    <p:sldId id="1084" r:id="rId28"/>
    <p:sldId id="1085" r:id="rId29"/>
    <p:sldId id="1087" r:id="rId30"/>
    <p:sldId id="1088" r:id="rId31"/>
    <p:sldId id="1089" r:id="rId32"/>
    <p:sldId id="1086" r:id="rId33"/>
    <p:sldId id="1090" r:id="rId34"/>
    <p:sldId id="1091" r:id="rId35"/>
    <p:sldId id="1092" r:id="rId36"/>
    <p:sldId id="1093" r:id="rId37"/>
    <p:sldId id="1094" r:id="rId38"/>
    <p:sldId id="1095" r:id="rId39"/>
    <p:sldId id="1099" r:id="rId40"/>
    <p:sldId id="1096" r:id="rId41"/>
    <p:sldId id="1097" r:id="rId42"/>
    <p:sldId id="1098" r:id="rId43"/>
    <p:sldId id="1100" r:id="rId44"/>
    <p:sldId id="1101" r:id="rId45"/>
    <p:sldId id="1102" r:id="rId4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3"/>
    <a:srgbClr val="FBFBFD"/>
    <a:srgbClr val="4A8522"/>
    <a:srgbClr val="5C6D7D"/>
    <a:srgbClr val="374047"/>
    <a:srgbClr val="FF7272"/>
    <a:srgbClr val="008000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1D6A5-FA82-4BEE-89C9-4BFF9AF34952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1DFE-1F53-4645-9B66-F7DBA31C9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25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2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53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23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79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79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75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5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22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29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6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387D-5BDB-43CC-B565-833F07427A9F}" type="datetimeFigureOut">
              <a:rPr lang="zh-TW" altLang="en-US" smtClean="0"/>
              <a:t>2024/6/7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FE5B-209E-4416-9F08-E4FCD3F3D1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4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B24405A-A4FE-1C8A-90E9-EA465908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957" y="971423"/>
            <a:ext cx="7506086" cy="49151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D82EE01-87BF-1858-99DB-CA2BC16D05B9}"/>
              </a:ext>
            </a:extLst>
          </p:cNvPr>
          <p:cNvCxnSpPr>
            <a:cxnSpLocks/>
          </p:cNvCxnSpPr>
          <p:nvPr/>
        </p:nvCxnSpPr>
        <p:spPr>
          <a:xfrm>
            <a:off x="2549546" y="1391292"/>
            <a:ext cx="0" cy="2812408"/>
          </a:xfrm>
          <a:prstGeom prst="straightConnector1">
            <a:avLst/>
          </a:prstGeom>
          <a:ln w="57150" cap="sq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F7A76E29-93A7-E890-E827-56229AE3F934}"/>
              </a:ext>
            </a:extLst>
          </p:cNvPr>
          <p:cNvSpPr txBox="1"/>
          <p:nvPr/>
        </p:nvSpPr>
        <p:spPr>
          <a:xfrm>
            <a:off x="2342957" y="2187524"/>
            <a:ext cx="4540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zh-TW" altLang="en-US" b="1" dirty="0">
                <a:solidFill>
                  <a:srgbClr val="C00000"/>
                </a:solidFill>
                <a:latin typeface="Stencil" panose="040409050D0802020404" pitchFamily="82" charset="0"/>
              </a:rPr>
              <a:t>問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0BAF32B-FDC8-38FA-38CF-2ECF7B286B25}"/>
              </a:ext>
            </a:extLst>
          </p:cNvPr>
          <p:cNvCxnSpPr>
            <a:cxnSpLocks/>
          </p:cNvCxnSpPr>
          <p:nvPr/>
        </p:nvCxnSpPr>
        <p:spPr>
          <a:xfrm>
            <a:off x="2569969" y="4566292"/>
            <a:ext cx="0" cy="1021708"/>
          </a:xfrm>
          <a:prstGeom prst="straightConnector1">
            <a:avLst/>
          </a:prstGeom>
          <a:ln w="57150" cap="sq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B7ECCAF-C1C0-0EAC-C140-6DDCE3BE4EC0}"/>
              </a:ext>
            </a:extLst>
          </p:cNvPr>
          <p:cNvSpPr txBox="1"/>
          <p:nvPr/>
        </p:nvSpPr>
        <p:spPr>
          <a:xfrm>
            <a:off x="2342957" y="4769099"/>
            <a:ext cx="4540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zh-TW" altLang="en-US" b="1" dirty="0">
                <a:solidFill>
                  <a:srgbClr val="C00000"/>
                </a:solidFill>
                <a:latin typeface="Stencil" panose="040409050D0802020404" pitchFamily="82" charset="0"/>
              </a:rPr>
              <a:t>答</a:t>
            </a:r>
          </a:p>
        </p:txBody>
      </p:sp>
    </p:spTree>
    <p:extLst>
      <p:ext uri="{BB962C8B-B14F-4D97-AF65-F5344CB8AC3E}">
        <p14:creationId xmlns:p14="http://schemas.microsoft.com/office/powerpoint/2010/main" val="167748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280680D-A99B-A362-EBA9-6AF29FE7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41" y="761863"/>
            <a:ext cx="8141118" cy="53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0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0D8AB9-248B-C522-F5F3-E851CF0C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90" y="1358793"/>
            <a:ext cx="8153819" cy="41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A611D999-974B-255B-B557-1F272901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0" y="977900"/>
            <a:ext cx="36703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0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E7523AA7-4D29-B46C-74B4-BAF8EE03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819150"/>
            <a:ext cx="3556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E2F1129A-C076-B092-F532-B25A1C3C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1752600"/>
            <a:ext cx="355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AF796BF-533A-0DD7-8D92-DB0A2412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2" y="317340"/>
            <a:ext cx="10033516" cy="62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8027A74-48D0-BB7E-A520-64B5CA52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4" y="711060"/>
            <a:ext cx="9957312" cy="54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BA077D2-287C-9B51-AD58-5B4510ED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29" y="0"/>
            <a:ext cx="8034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6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F70B824-D46C-ABD0-EBFE-FECFCDDB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4" y="711060"/>
            <a:ext cx="9957312" cy="54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5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193758E-134C-F916-71B0-43B77B11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4" y="711060"/>
            <a:ext cx="9957312" cy="54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9160405-48DB-72B0-313F-2204869E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1963102"/>
            <a:ext cx="5274310" cy="29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9C5B0C-C6EB-51CE-0D75-CD819CAE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4" y="711060"/>
            <a:ext cx="9957312" cy="54358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0CA5894-7E16-22DB-B406-2BBA3FEB3020}"/>
              </a:ext>
            </a:extLst>
          </p:cNvPr>
          <p:cNvSpPr txBox="1"/>
          <p:nvPr/>
        </p:nvSpPr>
        <p:spPr>
          <a:xfrm>
            <a:off x="4881743" y="730110"/>
            <a:ext cx="566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1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4722341-293E-7F20-6AF2-2604A604A2D3}"/>
              </a:ext>
            </a:extLst>
          </p:cNvPr>
          <p:cNvSpPr txBox="1"/>
          <p:nvPr/>
        </p:nvSpPr>
        <p:spPr>
          <a:xfrm>
            <a:off x="3435351" y="3024484"/>
            <a:ext cx="68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1.2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9B15264-4E89-A4FF-30F1-95896798F479}"/>
              </a:ext>
            </a:extLst>
          </p:cNvPr>
          <p:cNvSpPr txBox="1"/>
          <p:nvPr/>
        </p:nvSpPr>
        <p:spPr>
          <a:xfrm>
            <a:off x="2362201" y="4999334"/>
            <a:ext cx="68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1.3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91AF6E2-3BA6-62E0-F39E-A15AC1E2C171}"/>
              </a:ext>
            </a:extLst>
          </p:cNvPr>
          <p:cNvSpPr txBox="1"/>
          <p:nvPr/>
        </p:nvSpPr>
        <p:spPr>
          <a:xfrm>
            <a:off x="2362201" y="819010"/>
            <a:ext cx="566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2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127B916-36A8-E3A9-0A9D-6B48D9CF825A}"/>
              </a:ext>
            </a:extLst>
          </p:cNvPr>
          <p:cNvSpPr txBox="1"/>
          <p:nvPr/>
        </p:nvSpPr>
        <p:spPr>
          <a:xfrm>
            <a:off x="1841501" y="2678339"/>
            <a:ext cx="68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2.1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A245922-908C-99C2-3404-56E0B5CA87C8}"/>
              </a:ext>
            </a:extLst>
          </p:cNvPr>
          <p:cNvSpPr txBox="1"/>
          <p:nvPr/>
        </p:nvSpPr>
        <p:spPr>
          <a:xfrm>
            <a:off x="2039287" y="5554224"/>
            <a:ext cx="566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E496A8-5304-51FE-8ADD-19D9CC85086F}"/>
              </a:ext>
            </a:extLst>
          </p:cNvPr>
          <p:cNvSpPr txBox="1"/>
          <p:nvPr/>
        </p:nvSpPr>
        <p:spPr>
          <a:xfrm>
            <a:off x="5769336" y="5395474"/>
            <a:ext cx="566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4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9629D15-3AEB-7F5F-DD60-27477E10D9E4}"/>
              </a:ext>
            </a:extLst>
          </p:cNvPr>
          <p:cNvSpPr txBox="1"/>
          <p:nvPr/>
        </p:nvSpPr>
        <p:spPr>
          <a:xfrm>
            <a:off x="10152713" y="5387098"/>
            <a:ext cx="68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4.1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D3C2245-62CF-CCEF-1422-EBA974774BB5}"/>
              </a:ext>
            </a:extLst>
          </p:cNvPr>
          <p:cNvSpPr txBox="1"/>
          <p:nvPr/>
        </p:nvSpPr>
        <p:spPr>
          <a:xfrm>
            <a:off x="10336542" y="5709869"/>
            <a:ext cx="566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5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1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F8CC914-2A7E-1584-F6B3-9BE1B4D6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4" y="1562004"/>
            <a:ext cx="9957312" cy="37339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80D6BCB-088C-5C7C-74AB-D04B4649986D}"/>
              </a:ext>
            </a:extLst>
          </p:cNvPr>
          <p:cNvSpPr txBox="1"/>
          <p:nvPr/>
        </p:nvSpPr>
        <p:spPr>
          <a:xfrm>
            <a:off x="2952494" y="2830739"/>
            <a:ext cx="68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3.1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27C0FB-6B49-A30D-A9F3-7791C50DA058}"/>
              </a:ext>
            </a:extLst>
          </p:cNvPr>
          <p:cNvSpPr txBox="1"/>
          <p:nvPr/>
        </p:nvSpPr>
        <p:spPr>
          <a:xfrm>
            <a:off x="2952494" y="3322064"/>
            <a:ext cx="68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3.2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B00C1BF-6FE3-A4C8-E1D8-5CE5D1F9F994}"/>
              </a:ext>
            </a:extLst>
          </p:cNvPr>
          <p:cNvSpPr txBox="1"/>
          <p:nvPr/>
        </p:nvSpPr>
        <p:spPr>
          <a:xfrm>
            <a:off x="2952494" y="3709414"/>
            <a:ext cx="68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3.3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88CB31-D9C0-A7F7-F949-EB1CB36AB678}"/>
              </a:ext>
            </a:extLst>
          </p:cNvPr>
          <p:cNvSpPr txBox="1"/>
          <p:nvPr/>
        </p:nvSpPr>
        <p:spPr>
          <a:xfrm>
            <a:off x="2952494" y="4171079"/>
            <a:ext cx="68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3.4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1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DEF586D-6322-CFB1-7D9A-17691F96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4" y="711060"/>
            <a:ext cx="9957312" cy="543587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96726F2-30A4-15A3-1608-84DEA4D09027}"/>
              </a:ext>
            </a:extLst>
          </p:cNvPr>
          <p:cNvSpPr txBox="1"/>
          <p:nvPr/>
        </p:nvSpPr>
        <p:spPr>
          <a:xfrm>
            <a:off x="3848100" y="2039364"/>
            <a:ext cx="933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3.3.1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0E2484-4070-5090-51CF-C0F5704B7477}"/>
              </a:ext>
            </a:extLst>
          </p:cNvPr>
          <p:cNvSpPr txBox="1"/>
          <p:nvPr/>
        </p:nvSpPr>
        <p:spPr>
          <a:xfrm>
            <a:off x="3848100" y="2414014"/>
            <a:ext cx="933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3.3.2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9062AB5-25C7-BD3C-298A-487EE500D076}"/>
              </a:ext>
            </a:extLst>
          </p:cNvPr>
          <p:cNvSpPr txBox="1"/>
          <p:nvPr/>
        </p:nvSpPr>
        <p:spPr>
          <a:xfrm>
            <a:off x="3848100" y="3198166"/>
            <a:ext cx="933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3.3.4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399DA9D-EC25-C6F2-A169-2AD5AEF10D8A}"/>
              </a:ext>
            </a:extLst>
          </p:cNvPr>
          <p:cNvSpPr txBox="1"/>
          <p:nvPr/>
        </p:nvSpPr>
        <p:spPr>
          <a:xfrm>
            <a:off x="4044950" y="2817166"/>
            <a:ext cx="933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3.3.3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28CB85-6E52-E0C1-194F-0D0138173AF2}"/>
              </a:ext>
            </a:extLst>
          </p:cNvPr>
          <p:cNvSpPr txBox="1"/>
          <p:nvPr/>
        </p:nvSpPr>
        <p:spPr>
          <a:xfrm>
            <a:off x="7931150" y="1388416"/>
            <a:ext cx="933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3.3.5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50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817964E-90E8-5B70-E8F7-223A0769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4" y="711060"/>
            <a:ext cx="9957312" cy="54358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D0C133C-6EB1-B587-2621-4DA238BC1486}"/>
              </a:ext>
            </a:extLst>
          </p:cNvPr>
          <p:cNvCxnSpPr>
            <a:cxnSpLocks/>
          </p:cNvCxnSpPr>
          <p:nvPr/>
        </p:nvCxnSpPr>
        <p:spPr>
          <a:xfrm flipH="1">
            <a:off x="4845050" y="4962028"/>
            <a:ext cx="4870450" cy="0"/>
          </a:xfrm>
          <a:prstGeom prst="straightConnector1">
            <a:avLst/>
          </a:prstGeom>
          <a:ln w="57150" cap="sq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8F09DD9-859F-0BA5-07A2-EC89C6F03487}"/>
              </a:ext>
            </a:extLst>
          </p:cNvPr>
          <p:cNvSpPr txBox="1"/>
          <p:nvPr/>
        </p:nvSpPr>
        <p:spPr>
          <a:xfrm>
            <a:off x="4591050" y="4708474"/>
            <a:ext cx="43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en-US" altLang="zh-TW" dirty="0">
                <a:solidFill>
                  <a:srgbClr val="C00000"/>
                </a:solidFill>
                <a:latin typeface="Stencil" panose="040409050D0802020404" pitchFamily="82" charset="0"/>
              </a:rPr>
              <a:t>|</a:t>
            </a:r>
            <a:endParaRPr lang="zh-TW" altLang="en-US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17533DE-FFB1-D7CF-CE64-41D18F88D7B9}"/>
              </a:ext>
            </a:extLst>
          </p:cNvPr>
          <p:cNvSpPr txBox="1"/>
          <p:nvPr/>
        </p:nvSpPr>
        <p:spPr>
          <a:xfrm>
            <a:off x="4302125" y="4708474"/>
            <a:ext cx="2978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超明體" panose="02020C09000000000000" pitchFamily="49" charset="-120"/>
                <a:ea typeface="華康超明體" panose="02020C09000000000000" pitchFamily="49" charset="-120"/>
              </a:defRPr>
            </a:lvl1pPr>
          </a:lstStyle>
          <a:p>
            <a:r>
              <a:rPr lang="zh-TW" altLang="en-US" b="1" dirty="0">
                <a:solidFill>
                  <a:srgbClr val="C00000"/>
                </a:solidFill>
                <a:latin typeface="Stencil" panose="040409050D0802020404" pitchFamily="82" charset="0"/>
              </a:rPr>
              <a:t>插入點處</a:t>
            </a:r>
            <a:br>
              <a:rPr lang="en-US" altLang="zh-TW" b="1" dirty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zh-TW" altLang="en-US" b="1" dirty="0">
                <a:solidFill>
                  <a:srgbClr val="C00000"/>
                </a:solidFill>
                <a:latin typeface="Stencil" panose="040409050D0802020404" pitchFamily="82" charset="0"/>
              </a:rPr>
              <a:t>按</a:t>
            </a:r>
            <a:r>
              <a:rPr lang="en-US" altLang="zh-TW" b="1" dirty="0">
                <a:solidFill>
                  <a:srgbClr val="C00000"/>
                </a:solidFill>
                <a:latin typeface="Stencil" panose="040409050D0802020404" pitchFamily="82" charset="0"/>
              </a:rPr>
              <a:t>Shift + Enter</a:t>
            </a:r>
            <a:r>
              <a:rPr lang="zh-TW" altLang="en-US" b="1" dirty="0">
                <a:solidFill>
                  <a:srgbClr val="C00000"/>
                </a:solidFill>
                <a:latin typeface="Stencil" panose="040409050D0802020404" pitchFamily="82" charset="0"/>
              </a:rPr>
              <a:t>鍵</a:t>
            </a:r>
          </a:p>
        </p:txBody>
      </p:sp>
      <p:pic>
        <p:nvPicPr>
          <p:cNvPr id="2" name="圖片 1" descr="一張含有 文字, 字型, 螢幕擷取畫面, 數字 的圖片&#10;&#10;自動產生的描述">
            <a:extLst>
              <a:ext uri="{FF2B5EF4-FFF2-40B4-BE49-F238E27FC236}">
                <a16:creationId xmlns:a16="http://schemas.microsoft.com/office/drawing/2014/main" id="{6558B149-24F8-730A-7B16-C9711F28E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" y="1879728"/>
            <a:ext cx="5274310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4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CAE4811-63E6-E2C6-548D-A3DBA7C8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4" y="711060"/>
            <a:ext cx="9957312" cy="543587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39601AD-079C-BB50-C2A7-28860ABE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49" y="857945"/>
            <a:ext cx="2724201" cy="31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2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C8D0F81-A902-0ADE-B7D1-754933D29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1530350"/>
            <a:ext cx="527431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8837BB7-313A-7FA1-8AC1-6F4667A7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1537335"/>
            <a:ext cx="5274310" cy="37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4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D5314BF-0302-6031-DBA4-05EE8CF9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074545"/>
            <a:ext cx="5274310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0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21BAAA6-39C0-477C-50F3-92816767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055812"/>
            <a:ext cx="5274310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4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字型, 行, 螢幕擷取畫面 的圖片&#10;&#10;自動產生的描述">
            <a:extLst>
              <a:ext uri="{FF2B5EF4-FFF2-40B4-BE49-F238E27FC236}">
                <a16:creationId xmlns:a16="http://schemas.microsoft.com/office/drawing/2014/main" id="{67589300-1F86-6879-D2DB-C96BAD42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739707"/>
            <a:ext cx="5274310" cy="13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3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419078F-1E54-9872-5FBF-3788EC05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2" y="787264"/>
            <a:ext cx="10033516" cy="52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44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軟體, 電腦圖示 的圖片&#10;&#10;自動產生的描述">
            <a:extLst>
              <a:ext uri="{FF2B5EF4-FFF2-40B4-BE49-F238E27FC236}">
                <a16:creationId xmlns:a16="http://schemas.microsoft.com/office/drawing/2014/main" id="{45AE74B1-D9AE-29DD-4A75-8C019F73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575" y="615950"/>
            <a:ext cx="476885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05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6D4F0B8C-9AE3-764B-DD0A-3B2937EA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0" y="2514600"/>
            <a:ext cx="2463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28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515389E4-AF1B-387F-FEC8-CCAEA884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5" y="1844675"/>
            <a:ext cx="2444750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1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軟體, 數字 的圖片&#10;&#10;自動產生的描述">
            <a:extLst>
              <a:ext uri="{FF2B5EF4-FFF2-40B4-BE49-F238E27FC236}">
                <a16:creationId xmlns:a16="http://schemas.microsoft.com/office/drawing/2014/main" id="{A3CF34E2-83E6-7761-9709-AC09CB37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1395730"/>
            <a:ext cx="5274310" cy="40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7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陳列, 軟體 的圖片&#10;&#10;自動產生的描述">
            <a:extLst>
              <a:ext uri="{FF2B5EF4-FFF2-40B4-BE49-F238E27FC236}">
                <a16:creationId xmlns:a16="http://schemas.microsoft.com/office/drawing/2014/main" id="{A25F8DBD-9C3B-C758-D870-669DE383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25" y="1428750"/>
            <a:ext cx="45275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45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字型, 文件, 紙張 的圖片&#10;&#10;自動產生的描述">
            <a:extLst>
              <a:ext uri="{FF2B5EF4-FFF2-40B4-BE49-F238E27FC236}">
                <a16:creationId xmlns:a16="http://schemas.microsoft.com/office/drawing/2014/main" id="{270A6465-781F-BFF0-7167-7C750B28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1403032"/>
            <a:ext cx="5274310" cy="40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8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軟體, 電腦圖示 的圖片&#10;&#10;自動產生的描述">
            <a:extLst>
              <a:ext uri="{FF2B5EF4-FFF2-40B4-BE49-F238E27FC236}">
                <a16:creationId xmlns:a16="http://schemas.microsoft.com/office/drawing/2014/main" id="{DE5ACA4A-A198-6155-8D02-8C2338DC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009140"/>
            <a:ext cx="5274310" cy="28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3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軟體, 陳列 的圖片&#10;&#10;自動產生的描述">
            <a:extLst>
              <a:ext uri="{FF2B5EF4-FFF2-40B4-BE49-F238E27FC236}">
                <a16:creationId xmlns:a16="http://schemas.microsoft.com/office/drawing/2014/main" id="{994C9AF0-9FC5-4286-0B4B-DA083F09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170112"/>
            <a:ext cx="5274310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7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軟體, 陳列 的圖片&#10;&#10;自動產生的描述">
            <a:extLst>
              <a:ext uri="{FF2B5EF4-FFF2-40B4-BE49-F238E27FC236}">
                <a16:creationId xmlns:a16="http://schemas.microsoft.com/office/drawing/2014/main" id="{4AB6A647-297D-11B7-C326-F147B5BB6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170112"/>
            <a:ext cx="5274310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57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EB70BEF-A43B-7A3E-4045-430DBB17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039302"/>
            <a:ext cx="5274310" cy="27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E50D53A2-2F0D-0104-33F5-CE7C965F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1073150"/>
            <a:ext cx="33909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4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CA0E7EC-AA50-E5EA-2699-0F8292C46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037397"/>
            <a:ext cx="5274310" cy="2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2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C09BAC7-2F2D-2AD4-BD2C-71A3F7F7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1579880"/>
            <a:ext cx="527431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9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3D07BF6-0C01-9F99-474E-B38EF67E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1579880"/>
            <a:ext cx="5274310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3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6EE7E957-2931-5068-7E1B-46507E63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170112"/>
            <a:ext cx="5274310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1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107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0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9802442-C912-5AEC-CE7F-6E8ECB59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31" y="958723"/>
            <a:ext cx="8496737" cy="49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2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4425344-8941-D653-6C54-AC6D5458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41" y="1085729"/>
            <a:ext cx="8115717" cy="46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電子產品, 螢幕擷取畫面, 軟體 的圖片&#10;&#10;自動產生的描述">
            <a:extLst>
              <a:ext uri="{FF2B5EF4-FFF2-40B4-BE49-F238E27FC236}">
                <a16:creationId xmlns:a16="http://schemas.microsoft.com/office/drawing/2014/main" id="{A54F1B40-62B6-0A8E-C957-56459A65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1773555"/>
            <a:ext cx="5274310" cy="331089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45F6AB9-E84F-41DD-AF76-92B957234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90" y="869818"/>
            <a:ext cx="8153819" cy="51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0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7A008BF-F458-EF1D-8AD9-68D2A134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41" y="863468"/>
            <a:ext cx="8141118" cy="5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5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B66C830-2DF0-14AC-AEF7-295992EE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43" y="0"/>
            <a:ext cx="7984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269164</TotalTime>
  <Words>30</Words>
  <Application>Microsoft Office PowerPoint</Application>
  <PresentationFormat>寬螢幕</PresentationFormat>
  <Paragraphs>22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Stencil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SWCB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黃聰明</dc:creator>
  <cp:lastModifiedBy>聰明 黃</cp:lastModifiedBy>
  <cp:revision>1131</cp:revision>
  <dcterms:created xsi:type="dcterms:W3CDTF">2023-07-11T03:32:30Z</dcterms:created>
  <dcterms:modified xsi:type="dcterms:W3CDTF">2024-06-07T02:36:04Z</dcterms:modified>
</cp:coreProperties>
</file>